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8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9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71E12-37C8-4A84-B299-9F09C1D1329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E850DC37-41BD-437C-AB8A-1569A84C1CA3}">
      <dgm:prSet phldrT="[Text]" custT="1"/>
      <dgm:spPr/>
      <dgm:t>
        <a:bodyPr/>
        <a:lstStyle/>
        <a:p>
          <a:r>
            <a:rPr lang="en-IE" sz="1200" b="1" dirty="0" smtClean="0"/>
            <a:t>Prepare</a:t>
          </a:r>
        </a:p>
        <a:p>
          <a:r>
            <a:rPr lang="en-IE" sz="1000" dirty="0" smtClean="0"/>
            <a:t>Identify judges. Identify categories &amp; criteria. Create nomination form.</a:t>
          </a:r>
          <a:endParaRPr lang="en-IE" sz="1000" dirty="0"/>
        </a:p>
      </dgm:t>
    </dgm:pt>
    <dgm:pt modelId="{26246FE5-15CA-48C7-AF18-CD988C936233}" type="parTrans" cxnId="{B35DCB80-069D-4166-916D-25F20C425C08}">
      <dgm:prSet/>
      <dgm:spPr/>
      <dgm:t>
        <a:bodyPr/>
        <a:lstStyle/>
        <a:p>
          <a:endParaRPr lang="en-IE"/>
        </a:p>
      </dgm:t>
    </dgm:pt>
    <dgm:pt modelId="{303E2FC3-2A57-4F90-8AA6-8A6BFA069788}" type="sibTrans" cxnId="{B35DCB80-069D-4166-916D-25F20C425C08}">
      <dgm:prSet/>
      <dgm:spPr/>
      <dgm:t>
        <a:bodyPr/>
        <a:lstStyle/>
        <a:p>
          <a:endParaRPr lang="en-IE"/>
        </a:p>
      </dgm:t>
    </dgm:pt>
    <dgm:pt modelId="{D01EBE7B-8CD5-46DD-958F-7C43787BAFB9}">
      <dgm:prSet phldrT="[Text]" custT="1"/>
      <dgm:spPr/>
      <dgm:t>
        <a:bodyPr/>
        <a:lstStyle/>
        <a:p>
          <a:r>
            <a:rPr lang="en-IE" sz="1200" b="1" dirty="0" smtClean="0"/>
            <a:t>Announce</a:t>
          </a:r>
        </a:p>
        <a:p>
          <a:r>
            <a:rPr lang="en-IE" sz="1000" dirty="0" smtClean="0"/>
            <a:t>Announce categories, criteria, timelines. Open nominations.</a:t>
          </a:r>
        </a:p>
      </dgm:t>
    </dgm:pt>
    <dgm:pt modelId="{260B84E9-3748-41CB-A262-3F6FF5B1EA02}" type="parTrans" cxnId="{621F3ADD-67E0-4491-8F08-14050523CCDD}">
      <dgm:prSet/>
      <dgm:spPr/>
      <dgm:t>
        <a:bodyPr/>
        <a:lstStyle/>
        <a:p>
          <a:endParaRPr lang="en-IE"/>
        </a:p>
      </dgm:t>
    </dgm:pt>
    <dgm:pt modelId="{818A6636-2169-4061-8569-7794BF66D1B3}" type="sibTrans" cxnId="{621F3ADD-67E0-4491-8F08-14050523CCDD}">
      <dgm:prSet/>
      <dgm:spPr/>
      <dgm:t>
        <a:bodyPr/>
        <a:lstStyle/>
        <a:p>
          <a:endParaRPr lang="en-IE"/>
        </a:p>
      </dgm:t>
    </dgm:pt>
    <dgm:pt modelId="{31413AC6-5A79-41CB-BFBA-64574642A3CD}">
      <dgm:prSet phldrT="[Text]" custT="1"/>
      <dgm:spPr/>
      <dgm:t>
        <a:bodyPr/>
        <a:lstStyle/>
        <a:p>
          <a:r>
            <a:rPr lang="en-IE" sz="1200" b="1" dirty="0" smtClean="0"/>
            <a:t>Collect nominations</a:t>
          </a:r>
        </a:p>
        <a:p>
          <a:r>
            <a:rPr lang="en-IE" sz="1000" dirty="0" smtClean="0"/>
            <a:t>Create scoresheet.  Collate nominations for judges using agreed criteria.</a:t>
          </a:r>
          <a:endParaRPr lang="en-IE" sz="1000" dirty="0"/>
        </a:p>
      </dgm:t>
    </dgm:pt>
    <dgm:pt modelId="{41FA6384-85AC-4D88-AC34-8414F2A84B56}" type="parTrans" cxnId="{A54CC201-2849-4FBC-81DC-8C2EE6705931}">
      <dgm:prSet/>
      <dgm:spPr/>
      <dgm:t>
        <a:bodyPr/>
        <a:lstStyle/>
        <a:p>
          <a:endParaRPr lang="en-IE"/>
        </a:p>
      </dgm:t>
    </dgm:pt>
    <dgm:pt modelId="{067B3335-8C44-47CB-8C0E-BEE7EE17ABB9}" type="sibTrans" cxnId="{A54CC201-2849-4FBC-81DC-8C2EE6705931}">
      <dgm:prSet/>
      <dgm:spPr/>
      <dgm:t>
        <a:bodyPr/>
        <a:lstStyle/>
        <a:p>
          <a:endParaRPr lang="en-IE"/>
        </a:p>
      </dgm:t>
    </dgm:pt>
    <dgm:pt modelId="{D6489C34-2E71-4A40-9A1B-F94BE5210A1A}">
      <dgm:prSet phldrT="[Text]" custT="1"/>
      <dgm:spPr/>
      <dgm:t>
        <a:bodyPr/>
        <a:lstStyle/>
        <a:p>
          <a:r>
            <a:rPr lang="en-IE" sz="1200" b="1" dirty="0" smtClean="0"/>
            <a:t>Judge</a:t>
          </a:r>
        </a:p>
        <a:p>
          <a:r>
            <a:rPr lang="en-IE" sz="1000" dirty="0" smtClean="0"/>
            <a:t>Review all nominations against criteria.</a:t>
          </a:r>
        </a:p>
        <a:p>
          <a:endParaRPr lang="en-IE" sz="1000" dirty="0"/>
        </a:p>
      </dgm:t>
    </dgm:pt>
    <dgm:pt modelId="{A5B67A13-8576-48EC-8F4F-BA7A88DA695C}" type="parTrans" cxnId="{E78D50A8-A672-417F-A98A-D2CEBAF2F46E}">
      <dgm:prSet/>
      <dgm:spPr/>
      <dgm:t>
        <a:bodyPr/>
        <a:lstStyle/>
        <a:p>
          <a:endParaRPr lang="en-IE"/>
        </a:p>
      </dgm:t>
    </dgm:pt>
    <dgm:pt modelId="{E6E4828D-66B0-468E-A074-7632350EACFA}" type="sibTrans" cxnId="{E78D50A8-A672-417F-A98A-D2CEBAF2F46E}">
      <dgm:prSet/>
      <dgm:spPr/>
      <dgm:t>
        <a:bodyPr/>
        <a:lstStyle/>
        <a:p>
          <a:endParaRPr lang="en-IE"/>
        </a:p>
      </dgm:t>
    </dgm:pt>
    <dgm:pt modelId="{57DA64E3-FBAC-402E-8B7C-1C101C75E076}">
      <dgm:prSet phldrT="[Text]" custT="1"/>
      <dgm:spPr/>
      <dgm:t>
        <a:bodyPr/>
        <a:lstStyle/>
        <a:p>
          <a:r>
            <a:rPr lang="en-IE" sz="1200" b="1" dirty="0" smtClean="0"/>
            <a:t>Celebrate</a:t>
          </a:r>
        </a:p>
        <a:p>
          <a:r>
            <a:rPr lang="en-IE" sz="1000" dirty="0" smtClean="0"/>
            <a:t>Host celebratory event. Follow up with email acknowledging all entries and confirming winners</a:t>
          </a:r>
          <a:endParaRPr lang="en-IE" sz="1000" dirty="0"/>
        </a:p>
      </dgm:t>
    </dgm:pt>
    <dgm:pt modelId="{C1AB54E7-1A4C-4BB9-AEA6-B568BB3A0729}" type="parTrans" cxnId="{2366F374-B432-4CA9-90AC-7A9CF06DBABD}">
      <dgm:prSet/>
      <dgm:spPr/>
      <dgm:t>
        <a:bodyPr/>
        <a:lstStyle/>
        <a:p>
          <a:endParaRPr lang="en-IE"/>
        </a:p>
      </dgm:t>
    </dgm:pt>
    <dgm:pt modelId="{89FB5DEF-E2A2-48C8-897F-A0EF7FD033A0}" type="sibTrans" cxnId="{2366F374-B432-4CA9-90AC-7A9CF06DBABD}">
      <dgm:prSet/>
      <dgm:spPr/>
      <dgm:t>
        <a:bodyPr/>
        <a:lstStyle/>
        <a:p>
          <a:endParaRPr lang="en-IE"/>
        </a:p>
      </dgm:t>
    </dgm:pt>
    <dgm:pt modelId="{8E9C49B5-3B28-4F1C-B567-E3AF081DAC22}" type="pres">
      <dgm:prSet presAssocID="{4A471E12-37C8-4A84-B299-9F09C1D13294}" presName="cycle" presStyleCnt="0">
        <dgm:presLayoutVars>
          <dgm:dir/>
          <dgm:resizeHandles val="exact"/>
        </dgm:presLayoutVars>
      </dgm:prSet>
      <dgm:spPr/>
    </dgm:pt>
    <dgm:pt modelId="{A735CD68-FEF9-41DF-AEED-13C0B7DB2E15}" type="pres">
      <dgm:prSet presAssocID="{E850DC37-41BD-437C-AB8A-1569A84C1CA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3ACF5C2-A31A-46CC-AA76-6B481C4F2DE0}" type="pres">
      <dgm:prSet presAssocID="{E850DC37-41BD-437C-AB8A-1569A84C1CA3}" presName="spNode" presStyleCnt="0"/>
      <dgm:spPr/>
    </dgm:pt>
    <dgm:pt modelId="{778587F9-C378-47FC-9576-F3578B535AE1}" type="pres">
      <dgm:prSet presAssocID="{303E2FC3-2A57-4F90-8AA6-8A6BFA069788}" presName="sibTrans" presStyleLbl="sibTrans1D1" presStyleIdx="0" presStyleCnt="5"/>
      <dgm:spPr/>
    </dgm:pt>
    <dgm:pt modelId="{17713919-4632-440C-9F85-7288ABC8BEF2}" type="pres">
      <dgm:prSet presAssocID="{D01EBE7B-8CD5-46DD-958F-7C43787BAFB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E12FAB4-6B1F-4735-A2A9-B4EF067EAFF6}" type="pres">
      <dgm:prSet presAssocID="{D01EBE7B-8CD5-46DD-958F-7C43787BAFB9}" presName="spNode" presStyleCnt="0"/>
      <dgm:spPr/>
    </dgm:pt>
    <dgm:pt modelId="{B591207B-AEFC-4AE5-8DFF-8DCB28B251F1}" type="pres">
      <dgm:prSet presAssocID="{818A6636-2169-4061-8569-7794BF66D1B3}" presName="sibTrans" presStyleLbl="sibTrans1D1" presStyleIdx="1" presStyleCnt="5"/>
      <dgm:spPr/>
    </dgm:pt>
    <dgm:pt modelId="{CF526FB7-6A61-4FAE-B0AD-7CAED9EEA3CA}" type="pres">
      <dgm:prSet presAssocID="{31413AC6-5A79-41CB-BFBA-64574642A3C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D877874-63D9-49E5-9D0C-34B7540C75E7}" type="pres">
      <dgm:prSet presAssocID="{31413AC6-5A79-41CB-BFBA-64574642A3CD}" presName="spNode" presStyleCnt="0"/>
      <dgm:spPr/>
    </dgm:pt>
    <dgm:pt modelId="{53B8E450-6D07-4605-92EA-DEB7742C3565}" type="pres">
      <dgm:prSet presAssocID="{067B3335-8C44-47CB-8C0E-BEE7EE17ABB9}" presName="sibTrans" presStyleLbl="sibTrans1D1" presStyleIdx="2" presStyleCnt="5"/>
      <dgm:spPr/>
    </dgm:pt>
    <dgm:pt modelId="{0BF40881-ED73-47F9-9C06-57160B2CFF46}" type="pres">
      <dgm:prSet presAssocID="{D6489C34-2E71-4A40-9A1B-F94BE5210A1A}" presName="node" presStyleLbl="node1" presStyleIdx="3" presStyleCnt="5">
        <dgm:presLayoutVars>
          <dgm:bulletEnabled val="1"/>
        </dgm:presLayoutVars>
      </dgm:prSet>
      <dgm:spPr/>
    </dgm:pt>
    <dgm:pt modelId="{9BE9920B-29E3-4354-BC77-11CAC7E84852}" type="pres">
      <dgm:prSet presAssocID="{D6489C34-2E71-4A40-9A1B-F94BE5210A1A}" presName="spNode" presStyleCnt="0"/>
      <dgm:spPr/>
    </dgm:pt>
    <dgm:pt modelId="{1EF0C37F-16D7-49DD-B7A3-6283B5D99A06}" type="pres">
      <dgm:prSet presAssocID="{E6E4828D-66B0-468E-A074-7632350EACFA}" presName="sibTrans" presStyleLbl="sibTrans1D1" presStyleIdx="3" presStyleCnt="5"/>
      <dgm:spPr/>
    </dgm:pt>
    <dgm:pt modelId="{1E0459BC-6BA2-497B-86D7-8FDF601C71BB}" type="pres">
      <dgm:prSet presAssocID="{57DA64E3-FBAC-402E-8B7C-1C101C75E07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3FCB891-A138-439A-9CDD-022F6A6BE911}" type="pres">
      <dgm:prSet presAssocID="{57DA64E3-FBAC-402E-8B7C-1C101C75E076}" presName="spNode" presStyleCnt="0"/>
      <dgm:spPr/>
    </dgm:pt>
    <dgm:pt modelId="{082E5B13-44A3-4E6F-AF29-8654135BFF7F}" type="pres">
      <dgm:prSet presAssocID="{89FB5DEF-E2A2-48C8-897F-A0EF7FD033A0}" presName="sibTrans" presStyleLbl="sibTrans1D1" presStyleIdx="4" presStyleCnt="5"/>
      <dgm:spPr/>
    </dgm:pt>
  </dgm:ptLst>
  <dgm:cxnLst>
    <dgm:cxn modelId="{A5117B1C-F830-43E0-8041-FD6D667F7351}" type="presOf" srcId="{31413AC6-5A79-41CB-BFBA-64574642A3CD}" destId="{CF526FB7-6A61-4FAE-B0AD-7CAED9EEA3CA}" srcOrd="0" destOrd="0" presId="urn:microsoft.com/office/officeart/2005/8/layout/cycle5"/>
    <dgm:cxn modelId="{856FD6E4-08E0-4679-86EA-A46DD4FF0AC1}" type="presOf" srcId="{067B3335-8C44-47CB-8C0E-BEE7EE17ABB9}" destId="{53B8E450-6D07-4605-92EA-DEB7742C3565}" srcOrd="0" destOrd="0" presId="urn:microsoft.com/office/officeart/2005/8/layout/cycle5"/>
    <dgm:cxn modelId="{B4E0D10E-5957-494E-9ED4-41455552CD63}" type="presOf" srcId="{4A471E12-37C8-4A84-B299-9F09C1D13294}" destId="{8E9C49B5-3B28-4F1C-B567-E3AF081DAC22}" srcOrd="0" destOrd="0" presId="urn:microsoft.com/office/officeart/2005/8/layout/cycle5"/>
    <dgm:cxn modelId="{A55F8F66-F09A-48C9-B8AA-AB94312EC9D4}" type="presOf" srcId="{818A6636-2169-4061-8569-7794BF66D1B3}" destId="{B591207B-AEFC-4AE5-8DFF-8DCB28B251F1}" srcOrd="0" destOrd="0" presId="urn:microsoft.com/office/officeart/2005/8/layout/cycle5"/>
    <dgm:cxn modelId="{2366F374-B432-4CA9-90AC-7A9CF06DBABD}" srcId="{4A471E12-37C8-4A84-B299-9F09C1D13294}" destId="{57DA64E3-FBAC-402E-8B7C-1C101C75E076}" srcOrd="4" destOrd="0" parTransId="{C1AB54E7-1A4C-4BB9-AEA6-B568BB3A0729}" sibTransId="{89FB5DEF-E2A2-48C8-897F-A0EF7FD033A0}"/>
    <dgm:cxn modelId="{3542E023-04B8-45C4-895E-7AF8CEC22C7C}" type="presOf" srcId="{57DA64E3-FBAC-402E-8B7C-1C101C75E076}" destId="{1E0459BC-6BA2-497B-86D7-8FDF601C71BB}" srcOrd="0" destOrd="0" presId="urn:microsoft.com/office/officeart/2005/8/layout/cycle5"/>
    <dgm:cxn modelId="{BA26C61D-6FF3-4BF3-818D-57CEF42454D4}" type="presOf" srcId="{303E2FC3-2A57-4F90-8AA6-8A6BFA069788}" destId="{778587F9-C378-47FC-9576-F3578B535AE1}" srcOrd="0" destOrd="0" presId="urn:microsoft.com/office/officeart/2005/8/layout/cycle5"/>
    <dgm:cxn modelId="{67B60FC8-CB81-47E9-804B-01141F851BC7}" type="presOf" srcId="{E850DC37-41BD-437C-AB8A-1569A84C1CA3}" destId="{A735CD68-FEF9-41DF-AEED-13C0B7DB2E15}" srcOrd="0" destOrd="0" presId="urn:microsoft.com/office/officeart/2005/8/layout/cycle5"/>
    <dgm:cxn modelId="{A54CC201-2849-4FBC-81DC-8C2EE6705931}" srcId="{4A471E12-37C8-4A84-B299-9F09C1D13294}" destId="{31413AC6-5A79-41CB-BFBA-64574642A3CD}" srcOrd="2" destOrd="0" parTransId="{41FA6384-85AC-4D88-AC34-8414F2A84B56}" sibTransId="{067B3335-8C44-47CB-8C0E-BEE7EE17ABB9}"/>
    <dgm:cxn modelId="{6B596943-A832-404C-A62C-24B5AEA84E0A}" type="presOf" srcId="{89FB5DEF-E2A2-48C8-897F-A0EF7FD033A0}" destId="{082E5B13-44A3-4E6F-AF29-8654135BFF7F}" srcOrd="0" destOrd="0" presId="urn:microsoft.com/office/officeart/2005/8/layout/cycle5"/>
    <dgm:cxn modelId="{8A5551C4-B52B-4E32-93DA-79153AFAF008}" type="presOf" srcId="{E6E4828D-66B0-468E-A074-7632350EACFA}" destId="{1EF0C37F-16D7-49DD-B7A3-6283B5D99A06}" srcOrd="0" destOrd="0" presId="urn:microsoft.com/office/officeart/2005/8/layout/cycle5"/>
    <dgm:cxn modelId="{E78D50A8-A672-417F-A98A-D2CEBAF2F46E}" srcId="{4A471E12-37C8-4A84-B299-9F09C1D13294}" destId="{D6489C34-2E71-4A40-9A1B-F94BE5210A1A}" srcOrd="3" destOrd="0" parTransId="{A5B67A13-8576-48EC-8F4F-BA7A88DA695C}" sibTransId="{E6E4828D-66B0-468E-A074-7632350EACFA}"/>
    <dgm:cxn modelId="{621F3ADD-67E0-4491-8F08-14050523CCDD}" srcId="{4A471E12-37C8-4A84-B299-9F09C1D13294}" destId="{D01EBE7B-8CD5-46DD-958F-7C43787BAFB9}" srcOrd="1" destOrd="0" parTransId="{260B84E9-3748-41CB-A262-3F6FF5B1EA02}" sibTransId="{818A6636-2169-4061-8569-7794BF66D1B3}"/>
    <dgm:cxn modelId="{188A9293-AE29-4025-AA21-A9296C0F4041}" type="presOf" srcId="{D01EBE7B-8CD5-46DD-958F-7C43787BAFB9}" destId="{17713919-4632-440C-9F85-7288ABC8BEF2}" srcOrd="0" destOrd="0" presId="urn:microsoft.com/office/officeart/2005/8/layout/cycle5"/>
    <dgm:cxn modelId="{CF4688E3-896B-4488-8148-72E31B563165}" type="presOf" srcId="{D6489C34-2E71-4A40-9A1B-F94BE5210A1A}" destId="{0BF40881-ED73-47F9-9C06-57160B2CFF46}" srcOrd="0" destOrd="0" presId="urn:microsoft.com/office/officeart/2005/8/layout/cycle5"/>
    <dgm:cxn modelId="{B35DCB80-069D-4166-916D-25F20C425C08}" srcId="{4A471E12-37C8-4A84-B299-9F09C1D13294}" destId="{E850DC37-41BD-437C-AB8A-1569A84C1CA3}" srcOrd="0" destOrd="0" parTransId="{26246FE5-15CA-48C7-AF18-CD988C936233}" sibTransId="{303E2FC3-2A57-4F90-8AA6-8A6BFA069788}"/>
    <dgm:cxn modelId="{A17155F3-C888-41B0-84A3-D033FF213290}" type="presParOf" srcId="{8E9C49B5-3B28-4F1C-B567-E3AF081DAC22}" destId="{A735CD68-FEF9-41DF-AEED-13C0B7DB2E15}" srcOrd="0" destOrd="0" presId="urn:microsoft.com/office/officeart/2005/8/layout/cycle5"/>
    <dgm:cxn modelId="{DC4E9D8D-B1C8-4E4B-BE5D-7DF14EB5F57F}" type="presParOf" srcId="{8E9C49B5-3B28-4F1C-B567-E3AF081DAC22}" destId="{43ACF5C2-A31A-46CC-AA76-6B481C4F2DE0}" srcOrd="1" destOrd="0" presId="urn:microsoft.com/office/officeart/2005/8/layout/cycle5"/>
    <dgm:cxn modelId="{53D226C0-A9AB-4BA1-89C8-FE3D74547ADA}" type="presParOf" srcId="{8E9C49B5-3B28-4F1C-B567-E3AF081DAC22}" destId="{778587F9-C378-47FC-9576-F3578B535AE1}" srcOrd="2" destOrd="0" presId="urn:microsoft.com/office/officeart/2005/8/layout/cycle5"/>
    <dgm:cxn modelId="{27599D62-374E-4D6E-8522-E0063BE6F12D}" type="presParOf" srcId="{8E9C49B5-3B28-4F1C-B567-E3AF081DAC22}" destId="{17713919-4632-440C-9F85-7288ABC8BEF2}" srcOrd="3" destOrd="0" presId="urn:microsoft.com/office/officeart/2005/8/layout/cycle5"/>
    <dgm:cxn modelId="{E4FDBC65-91AA-4440-A5CA-1E2F2FA6D570}" type="presParOf" srcId="{8E9C49B5-3B28-4F1C-B567-E3AF081DAC22}" destId="{DE12FAB4-6B1F-4735-A2A9-B4EF067EAFF6}" srcOrd="4" destOrd="0" presId="urn:microsoft.com/office/officeart/2005/8/layout/cycle5"/>
    <dgm:cxn modelId="{8C62564C-048A-4027-BC19-B0A370AA2202}" type="presParOf" srcId="{8E9C49B5-3B28-4F1C-B567-E3AF081DAC22}" destId="{B591207B-AEFC-4AE5-8DFF-8DCB28B251F1}" srcOrd="5" destOrd="0" presId="urn:microsoft.com/office/officeart/2005/8/layout/cycle5"/>
    <dgm:cxn modelId="{66760A7C-B62C-4068-B3C4-1BF6C18FDABE}" type="presParOf" srcId="{8E9C49B5-3B28-4F1C-B567-E3AF081DAC22}" destId="{CF526FB7-6A61-4FAE-B0AD-7CAED9EEA3CA}" srcOrd="6" destOrd="0" presId="urn:microsoft.com/office/officeart/2005/8/layout/cycle5"/>
    <dgm:cxn modelId="{94B13CA2-BE0A-4BF5-875A-F670FEF7139F}" type="presParOf" srcId="{8E9C49B5-3B28-4F1C-B567-E3AF081DAC22}" destId="{0D877874-63D9-49E5-9D0C-34B7540C75E7}" srcOrd="7" destOrd="0" presId="urn:microsoft.com/office/officeart/2005/8/layout/cycle5"/>
    <dgm:cxn modelId="{923ADF07-C1D1-4805-8543-43B81116C820}" type="presParOf" srcId="{8E9C49B5-3B28-4F1C-B567-E3AF081DAC22}" destId="{53B8E450-6D07-4605-92EA-DEB7742C3565}" srcOrd="8" destOrd="0" presId="urn:microsoft.com/office/officeart/2005/8/layout/cycle5"/>
    <dgm:cxn modelId="{4CF11D99-4DA6-420F-98D7-C21121CB68A9}" type="presParOf" srcId="{8E9C49B5-3B28-4F1C-B567-E3AF081DAC22}" destId="{0BF40881-ED73-47F9-9C06-57160B2CFF46}" srcOrd="9" destOrd="0" presId="urn:microsoft.com/office/officeart/2005/8/layout/cycle5"/>
    <dgm:cxn modelId="{A4F70489-935C-42AB-BED3-9A02B940CC54}" type="presParOf" srcId="{8E9C49B5-3B28-4F1C-B567-E3AF081DAC22}" destId="{9BE9920B-29E3-4354-BC77-11CAC7E84852}" srcOrd="10" destOrd="0" presId="urn:microsoft.com/office/officeart/2005/8/layout/cycle5"/>
    <dgm:cxn modelId="{9731ABF9-C826-4DF6-B092-9E5F94152FCE}" type="presParOf" srcId="{8E9C49B5-3B28-4F1C-B567-E3AF081DAC22}" destId="{1EF0C37F-16D7-49DD-B7A3-6283B5D99A06}" srcOrd="11" destOrd="0" presId="urn:microsoft.com/office/officeart/2005/8/layout/cycle5"/>
    <dgm:cxn modelId="{0C9D6018-7B78-4327-B3A3-4D8A56E33AE8}" type="presParOf" srcId="{8E9C49B5-3B28-4F1C-B567-E3AF081DAC22}" destId="{1E0459BC-6BA2-497B-86D7-8FDF601C71BB}" srcOrd="12" destOrd="0" presId="urn:microsoft.com/office/officeart/2005/8/layout/cycle5"/>
    <dgm:cxn modelId="{0727A0D7-A030-4B64-AD8A-1CBB2F305986}" type="presParOf" srcId="{8E9C49B5-3B28-4F1C-B567-E3AF081DAC22}" destId="{13FCB891-A138-439A-9CDD-022F6A6BE911}" srcOrd="13" destOrd="0" presId="urn:microsoft.com/office/officeart/2005/8/layout/cycle5"/>
    <dgm:cxn modelId="{324C49C7-D2BE-4226-8C0B-D49B8CCB14F7}" type="presParOf" srcId="{8E9C49B5-3B28-4F1C-B567-E3AF081DAC22}" destId="{082E5B13-44A3-4E6F-AF29-8654135BFF7F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5CD68-FEF9-41DF-AEED-13C0B7DB2E15}">
      <dsp:nvSpPr>
        <dsp:cNvPr id="0" name=""/>
        <dsp:cNvSpPr/>
      </dsp:nvSpPr>
      <dsp:spPr>
        <a:xfrm>
          <a:off x="3242469" y="2890"/>
          <a:ext cx="1867988" cy="1214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b="1" kern="1200" dirty="0" smtClean="0"/>
            <a:t>Prepare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000" kern="1200" dirty="0" smtClean="0"/>
            <a:t>Identify judges. Identify categories &amp; criteria. Create nomination form.</a:t>
          </a:r>
          <a:endParaRPr lang="en-IE" sz="1000" kern="1200" dirty="0"/>
        </a:p>
      </dsp:txBody>
      <dsp:txXfrm>
        <a:off x="3301741" y="62162"/>
        <a:ext cx="1749444" cy="1095648"/>
      </dsp:txXfrm>
    </dsp:sp>
    <dsp:sp modelId="{778587F9-C378-47FC-9576-F3578B535AE1}">
      <dsp:nvSpPr>
        <dsp:cNvPr id="0" name=""/>
        <dsp:cNvSpPr/>
      </dsp:nvSpPr>
      <dsp:spPr>
        <a:xfrm>
          <a:off x="1750665" y="609986"/>
          <a:ext cx="4851596" cy="4851596"/>
        </a:xfrm>
        <a:custGeom>
          <a:avLst/>
          <a:gdLst/>
          <a:ahLst/>
          <a:cxnLst/>
          <a:rect l="0" t="0" r="0" b="0"/>
          <a:pathLst>
            <a:path>
              <a:moveTo>
                <a:pt x="3610032" y="308704"/>
              </a:moveTo>
              <a:arcTo wR="2425798" hR="2425798" stAng="17953276" swAng="121179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13919-4632-440C-9F85-7288ABC8BEF2}">
      <dsp:nvSpPr>
        <dsp:cNvPr id="0" name=""/>
        <dsp:cNvSpPr/>
      </dsp:nvSpPr>
      <dsp:spPr>
        <a:xfrm>
          <a:off x="5549540" y="1679075"/>
          <a:ext cx="1867988" cy="1214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b="1" kern="1200" dirty="0" smtClean="0"/>
            <a:t>Announce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000" kern="1200" dirty="0" smtClean="0"/>
            <a:t>Announce categories, criteria, timelines. Open nominations.</a:t>
          </a:r>
        </a:p>
      </dsp:txBody>
      <dsp:txXfrm>
        <a:off x="5608812" y="1738347"/>
        <a:ext cx="1749444" cy="1095648"/>
      </dsp:txXfrm>
    </dsp:sp>
    <dsp:sp modelId="{B591207B-AEFC-4AE5-8DFF-8DCB28B251F1}">
      <dsp:nvSpPr>
        <dsp:cNvPr id="0" name=""/>
        <dsp:cNvSpPr/>
      </dsp:nvSpPr>
      <dsp:spPr>
        <a:xfrm>
          <a:off x="1750665" y="609986"/>
          <a:ext cx="4851596" cy="4851596"/>
        </a:xfrm>
        <a:custGeom>
          <a:avLst/>
          <a:gdLst/>
          <a:ahLst/>
          <a:cxnLst/>
          <a:rect l="0" t="0" r="0" b="0"/>
          <a:pathLst>
            <a:path>
              <a:moveTo>
                <a:pt x="4845781" y="2593660"/>
              </a:moveTo>
              <a:arcTo wR="2425798" hR="2425798" stAng="21838079" swAng="13599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26FB7-6A61-4FAE-B0AD-7CAED9EEA3CA}">
      <dsp:nvSpPr>
        <dsp:cNvPr id="0" name=""/>
        <dsp:cNvSpPr/>
      </dsp:nvSpPr>
      <dsp:spPr>
        <a:xfrm>
          <a:off x="4668317" y="4391200"/>
          <a:ext cx="1867988" cy="1214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b="1" kern="1200" dirty="0" smtClean="0"/>
            <a:t>Collect nominations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000" kern="1200" dirty="0" smtClean="0"/>
            <a:t>Create scoresheet.  Collate nominations for judges using agreed criteria.</a:t>
          </a:r>
          <a:endParaRPr lang="en-IE" sz="1000" kern="1200" dirty="0"/>
        </a:p>
      </dsp:txBody>
      <dsp:txXfrm>
        <a:off x="4727589" y="4450472"/>
        <a:ext cx="1749444" cy="1095648"/>
      </dsp:txXfrm>
    </dsp:sp>
    <dsp:sp modelId="{53B8E450-6D07-4605-92EA-DEB7742C3565}">
      <dsp:nvSpPr>
        <dsp:cNvPr id="0" name=""/>
        <dsp:cNvSpPr/>
      </dsp:nvSpPr>
      <dsp:spPr>
        <a:xfrm>
          <a:off x="1750665" y="609986"/>
          <a:ext cx="4851596" cy="4851596"/>
        </a:xfrm>
        <a:custGeom>
          <a:avLst/>
          <a:gdLst/>
          <a:ahLst/>
          <a:cxnLst/>
          <a:rect l="0" t="0" r="0" b="0"/>
          <a:pathLst>
            <a:path>
              <a:moveTo>
                <a:pt x="2723591" y="4833248"/>
              </a:moveTo>
              <a:arcTo wR="2425798" hR="2425798" stAng="4976912" swAng="84617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40881-ED73-47F9-9C06-57160B2CFF46}">
      <dsp:nvSpPr>
        <dsp:cNvPr id="0" name=""/>
        <dsp:cNvSpPr/>
      </dsp:nvSpPr>
      <dsp:spPr>
        <a:xfrm>
          <a:off x="1816621" y="4391200"/>
          <a:ext cx="1867988" cy="1214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b="1" kern="1200" dirty="0" smtClean="0"/>
            <a:t>Judge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000" kern="1200" dirty="0" smtClean="0"/>
            <a:t>Review all nominations against criteria.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000" kern="1200" dirty="0"/>
        </a:p>
      </dsp:txBody>
      <dsp:txXfrm>
        <a:off x="1875893" y="4450472"/>
        <a:ext cx="1749444" cy="1095648"/>
      </dsp:txXfrm>
    </dsp:sp>
    <dsp:sp modelId="{1EF0C37F-16D7-49DD-B7A3-6283B5D99A06}">
      <dsp:nvSpPr>
        <dsp:cNvPr id="0" name=""/>
        <dsp:cNvSpPr/>
      </dsp:nvSpPr>
      <dsp:spPr>
        <a:xfrm>
          <a:off x="1750665" y="609986"/>
          <a:ext cx="4851596" cy="4851596"/>
        </a:xfrm>
        <a:custGeom>
          <a:avLst/>
          <a:gdLst/>
          <a:ahLst/>
          <a:cxnLst/>
          <a:rect l="0" t="0" r="0" b="0"/>
          <a:pathLst>
            <a:path>
              <a:moveTo>
                <a:pt x="257393" y="3513233"/>
              </a:moveTo>
              <a:arcTo wR="2425798" hR="2425798" stAng="9201999" swAng="13599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459BC-6BA2-497B-86D7-8FDF601C71BB}">
      <dsp:nvSpPr>
        <dsp:cNvPr id="0" name=""/>
        <dsp:cNvSpPr/>
      </dsp:nvSpPr>
      <dsp:spPr>
        <a:xfrm>
          <a:off x="935398" y="1679075"/>
          <a:ext cx="1867988" cy="1214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b="1" kern="1200" dirty="0" smtClean="0"/>
            <a:t>Celebrate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000" kern="1200" dirty="0" smtClean="0"/>
            <a:t>Host celebratory event. Follow up with email acknowledging all entries and confirming winners</a:t>
          </a:r>
          <a:endParaRPr lang="en-IE" sz="1000" kern="1200" dirty="0"/>
        </a:p>
      </dsp:txBody>
      <dsp:txXfrm>
        <a:off x="994670" y="1738347"/>
        <a:ext cx="1749444" cy="1095648"/>
      </dsp:txXfrm>
    </dsp:sp>
    <dsp:sp modelId="{082E5B13-44A3-4E6F-AF29-8654135BFF7F}">
      <dsp:nvSpPr>
        <dsp:cNvPr id="0" name=""/>
        <dsp:cNvSpPr/>
      </dsp:nvSpPr>
      <dsp:spPr>
        <a:xfrm>
          <a:off x="1750665" y="609986"/>
          <a:ext cx="4851596" cy="4851596"/>
        </a:xfrm>
        <a:custGeom>
          <a:avLst/>
          <a:gdLst/>
          <a:ahLst/>
          <a:cxnLst/>
          <a:rect l="0" t="0" r="0" b="0"/>
          <a:pathLst>
            <a:path>
              <a:moveTo>
                <a:pt x="583468" y="847723"/>
              </a:moveTo>
              <a:arcTo wR="2425798" hR="2425798" stAng="13234932" swAng="121179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5F3EE-070C-4221-BDF7-D1AAB34A8120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FBA13-D0EC-49A6-A589-06D764346EA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3985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2" descr="D:\Downloads\ucdgif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29" y="188640"/>
            <a:ext cx="548014" cy="80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757726" y="435769"/>
            <a:ext cx="2230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Culture &amp; Engagement</a:t>
            </a:r>
            <a:endParaRPr lang="en-I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86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523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37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65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16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318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234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510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944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619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25F3D-7240-4D84-AB73-25111450ED6E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32D30-D56D-48EA-AE45-45507EEA7E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65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65065524"/>
              </p:ext>
            </p:extLst>
          </p:nvPr>
        </p:nvGraphicFramePr>
        <p:xfrm>
          <a:off x="251520" y="620688"/>
          <a:ext cx="835292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96137" y="332656"/>
            <a:ext cx="2808312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IE" sz="1000" b="1" dirty="0" smtClean="0"/>
              <a:t>Tip: </a:t>
            </a:r>
            <a:r>
              <a:rPr lang="en-IE" sz="1000" dirty="0" smtClean="0"/>
              <a:t>Use a Google Form to collect  your nominations. This will enable you to quickly convert responses to a spreadsheet which can be shared with the judges as part of the decision making process.</a:t>
            </a:r>
            <a:endParaRPr lang="en-IE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573016"/>
            <a:ext cx="1295636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IE" sz="1000" b="1" dirty="0" smtClean="0"/>
              <a:t>Tip: </a:t>
            </a:r>
            <a:r>
              <a:rPr lang="en-IE" sz="1000" dirty="0" smtClean="0"/>
              <a:t>Tie your awards celebration into your end of year event.</a:t>
            </a:r>
            <a:endParaRPr lang="en-IE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7092280" y="3573016"/>
            <a:ext cx="1872208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IE" sz="1000" b="1" dirty="0" smtClean="0"/>
              <a:t>Tip: </a:t>
            </a:r>
            <a:r>
              <a:rPr lang="en-IE" sz="1000" dirty="0" smtClean="0"/>
              <a:t>At a minimum, categories should reflect UCD Values. After that, it’s  up to you!</a:t>
            </a:r>
            <a:endParaRPr lang="en-IE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6948264" y="5517232"/>
            <a:ext cx="1872208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IE" sz="1000" b="1" dirty="0" smtClean="0"/>
              <a:t>Tip: </a:t>
            </a:r>
            <a:r>
              <a:rPr lang="en-IE" sz="1000" dirty="0" smtClean="0"/>
              <a:t>Keep your nomination form as simple as possible. Nominators should just select a category and give a couple of brief examples.</a:t>
            </a:r>
            <a:endParaRPr lang="en-IE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5825008"/>
            <a:ext cx="1512168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IE" sz="1000" b="1" dirty="0" smtClean="0"/>
              <a:t>Tip: </a:t>
            </a:r>
            <a:r>
              <a:rPr lang="en-IE" sz="1000" dirty="0" smtClean="0"/>
              <a:t>Judging panel should be as inclusive as possible.</a:t>
            </a:r>
            <a:endParaRPr lang="en-IE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7864" y="357301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Running an employee recognition process.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99611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171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UCD Staff ONLY!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pfitzgerald</dc:creator>
  <cp:lastModifiedBy>pfitzgerald</cp:lastModifiedBy>
  <cp:revision>4</cp:revision>
  <dcterms:created xsi:type="dcterms:W3CDTF">2020-01-21T14:33:46Z</dcterms:created>
  <dcterms:modified xsi:type="dcterms:W3CDTF">2020-01-21T15:12:46Z</dcterms:modified>
</cp:coreProperties>
</file>